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6EAA0FE-88DC-0CC7-CB25-AEE363F7F388}" name="Kiki Nikiforidou" initials="KN" userId="5f38b1a0afdd7a19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C070-16CF-4D4C-94DD-840002AA01E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82D4-8EFB-4EA8-8056-2AB2802C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0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C070-16CF-4D4C-94DD-840002AA01E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82D4-8EFB-4EA8-8056-2AB2802C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5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C070-16CF-4D4C-94DD-840002AA01E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82D4-8EFB-4EA8-8056-2AB2802C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5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C070-16CF-4D4C-94DD-840002AA01E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82D4-8EFB-4EA8-8056-2AB2802C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28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C070-16CF-4D4C-94DD-840002AA01E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82D4-8EFB-4EA8-8056-2AB2802C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5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C070-16CF-4D4C-94DD-840002AA01E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82D4-8EFB-4EA8-8056-2AB2802C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4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C070-16CF-4D4C-94DD-840002AA01E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82D4-8EFB-4EA8-8056-2AB2802C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C070-16CF-4D4C-94DD-840002AA01E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82D4-8EFB-4EA8-8056-2AB2802C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0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C070-16CF-4D4C-94DD-840002AA01E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82D4-8EFB-4EA8-8056-2AB2802C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7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C070-16CF-4D4C-94DD-840002AA01E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82D4-8EFB-4EA8-8056-2AB2802C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7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C070-16CF-4D4C-94DD-840002AA01E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82D4-8EFB-4EA8-8056-2AB2802C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3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BC070-16CF-4D4C-94DD-840002AA01E4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A82D4-8EFB-4EA8-8056-2AB2802C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9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g4ZtXTKEyTYisimD7" TargetMode="External"/><Relationship Id="rId7" Type="http://schemas.openxmlformats.org/officeDocument/2006/relationships/hyperlink" Target="https://goo.gl/maps/MNyQuNpkjPeKhk7W6" TargetMode="External"/><Relationship Id="rId2" Type="http://schemas.openxmlformats.org/officeDocument/2006/relationships/hyperlink" Target="https://goo.gl/maps/tFCqMAupwa1dofQv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oo.gl/maps/gfWBeA5BeY3wRzap8" TargetMode="External"/><Relationship Id="rId5" Type="http://schemas.openxmlformats.org/officeDocument/2006/relationships/hyperlink" Target="https://goo.gl/maps/1EiCbeJHfmpZ5sQY9" TargetMode="External"/><Relationship Id="rId4" Type="http://schemas.openxmlformats.org/officeDocument/2006/relationships/hyperlink" Target="https://goo.gl/maps/nwAh4ZvaQmQW8q35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maps/155yQGCuGtpZBMq3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g4ZtXTKEyTYisimD7" TargetMode="External"/><Relationship Id="rId7" Type="http://schemas.openxmlformats.org/officeDocument/2006/relationships/hyperlink" Target="https://goo.gl/maps/MNyQuNpkjPeKhk7W6" TargetMode="External"/><Relationship Id="rId2" Type="http://schemas.openxmlformats.org/officeDocument/2006/relationships/hyperlink" Target="https://goo.gl/maps/tFCqMAupwa1dofQv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oo.gl/maps/gfWBeA5BeY3wRzap8" TargetMode="External"/><Relationship Id="rId5" Type="http://schemas.openxmlformats.org/officeDocument/2006/relationships/hyperlink" Target="https://goo.gl/maps/1EiCbeJHfmpZ5sQY9" TargetMode="External"/><Relationship Id="rId4" Type="http://schemas.openxmlformats.org/officeDocument/2006/relationships/hyperlink" Target="https://goo.gl/maps/nwAh4ZvaQmQW8q35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maps/nibT7mkeXHDTHdRY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g4ZtXTKEyTYisimD7" TargetMode="External"/><Relationship Id="rId7" Type="http://schemas.openxmlformats.org/officeDocument/2006/relationships/hyperlink" Target="https://goo.gl/maps/MNyQuNpkjPeKhk7W6" TargetMode="External"/><Relationship Id="rId2" Type="http://schemas.openxmlformats.org/officeDocument/2006/relationships/hyperlink" Target="https://goo.gl/maps/tFCqMAupwa1dofQv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oo.gl/maps/gfWBeA5BeY3wRzap8" TargetMode="External"/><Relationship Id="rId5" Type="http://schemas.openxmlformats.org/officeDocument/2006/relationships/hyperlink" Target="https://goo.gl/maps/1EiCbeJHfmpZ5sQY9" TargetMode="External"/><Relationship Id="rId4" Type="http://schemas.openxmlformats.org/officeDocument/2006/relationships/hyperlink" Target="https://goo.gl/maps/nwAh4ZvaQmQW8q35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maps/i2rkXqL7et4bQuLC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goo.gl/maps/nibT7mkeXHDTHdRY7" TargetMode="External"/><Relationship Id="rId3" Type="http://schemas.openxmlformats.org/officeDocument/2006/relationships/hyperlink" Target="https://goo.gl/maps/g4ZtXTKEyTYisimD7" TargetMode="External"/><Relationship Id="rId7" Type="http://schemas.openxmlformats.org/officeDocument/2006/relationships/hyperlink" Target="https://goo.gl/maps/MNyQuNpkjPeKhk7W6" TargetMode="External"/><Relationship Id="rId2" Type="http://schemas.openxmlformats.org/officeDocument/2006/relationships/hyperlink" Target="https://goo.gl/maps/tFCqMAupwa1dofQv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oo.gl/maps/gfWBeA5BeY3wRzap8" TargetMode="External"/><Relationship Id="rId5" Type="http://schemas.openxmlformats.org/officeDocument/2006/relationships/hyperlink" Target="https://goo.gl/maps/1EiCbeJHfmpZ5sQY9" TargetMode="External"/><Relationship Id="rId4" Type="http://schemas.openxmlformats.org/officeDocument/2006/relationships/hyperlink" Target="https://goo.gl/maps/nwAh4ZvaQmQW8q35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43FAE0-91C0-6C56-A60D-7D58FA223B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856479"/>
              </p:ext>
            </p:extLst>
          </p:nvPr>
        </p:nvGraphicFramePr>
        <p:xfrm>
          <a:off x="220385" y="807986"/>
          <a:ext cx="8173605" cy="3049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400">
                  <a:extLst>
                    <a:ext uri="{9D8B030D-6E8A-4147-A177-3AD203B41FA5}">
                      <a16:colId xmlns:a16="http://schemas.microsoft.com/office/drawing/2014/main" val="1415173414"/>
                    </a:ext>
                  </a:extLst>
                </a:gridCol>
                <a:gridCol w="700400">
                  <a:extLst>
                    <a:ext uri="{9D8B030D-6E8A-4147-A177-3AD203B41FA5}">
                      <a16:colId xmlns:a16="http://schemas.microsoft.com/office/drawing/2014/main" val="2870567041"/>
                    </a:ext>
                  </a:extLst>
                </a:gridCol>
                <a:gridCol w="2719906">
                  <a:extLst>
                    <a:ext uri="{9D8B030D-6E8A-4147-A177-3AD203B41FA5}">
                      <a16:colId xmlns:a16="http://schemas.microsoft.com/office/drawing/2014/main" val="1301488818"/>
                    </a:ext>
                  </a:extLst>
                </a:gridCol>
                <a:gridCol w="2184598">
                  <a:extLst>
                    <a:ext uri="{9D8B030D-6E8A-4147-A177-3AD203B41FA5}">
                      <a16:colId xmlns:a16="http://schemas.microsoft.com/office/drawing/2014/main" val="179506447"/>
                    </a:ext>
                  </a:extLst>
                </a:gridCol>
                <a:gridCol w="1868301">
                  <a:extLst>
                    <a:ext uri="{9D8B030D-6E8A-4147-A177-3AD203B41FA5}">
                      <a16:colId xmlns:a16="http://schemas.microsoft.com/office/drawing/2014/main" val="140064150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sz="1200" dirty="0"/>
                        <a:t>ARRIVAL AT CAMPUS 08:00 (4 coaches)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600" dirty="0"/>
                        <a:t>ARRIVAL 08:00 (4 coaches)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NEARBY HOTELS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2696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COACH 1</a:t>
                      </a:r>
                    </a:p>
                  </a:txBody>
                  <a:tcPr vert="vert27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07:00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DIONYSOS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ZONAR’S</a:t>
                      </a:r>
                      <a:r>
                        <a:rPr lang="en-US" sz="1100" dirty="0"/>
                        <a:t> CAR PARK (</a:t>
                      </a:r>
                      <a:r>
                        <a:rPr lang="en-US" sz="1100" dirty="0" err="1"/>
                        <a:t>ROVERTOU</a:t>
                      </a:r>
                      <a:r>
                        <a:rPr lang="en-US" sz="1100" dirty="0"/>
                        <a:t> GALLI STR)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2"/>
                        </a:rPr>
                        <a:t>https://goo.gl/maps/tFCqMAupwa1dofQv5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ACROPOLIS HILL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8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07:10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NICHE HOTEL (</a:t>
                      </a:r>
                      <a:r>
                        <a:rPr lang="en-US" sz="1100" dirty="0" err="1"/>
                        <a:t>SYNGROU</a:t>
                      </a:r>
                      <a:r>
                        <a:rPr lang="en-US" sz="1100" dirty="0"/>
                        <a:t> 21 STR)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hlinkClick r:id="rId3"/>
                        </a:rPr>
                        <a:t>https://goo.gl/maps/g4ZtXTKEyTYisimD7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NICHE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3826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07:30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CORNER </a:t>
                      </a:r>
                      <a:r>
                        <a:rPr lang="en-US" sz="1100" dirty="0" err="1"/>
                        <a:t>MICHALAKOPOULOU</a:t>
                      </a:r>
                      <a:r>
                        <a:rPr lang="en-US" sz="1100" dirty="0"/>
                        <a:t> STR. &amp; VAS. </a:t>
                      </a:r>
                      <a:r>
                        <a:rPr lang="en-US" sz="1100" dirty="0" err="1"/>
                        <a:t>ALEXANDROU</a:t>
                      </a:r>
                      <a:r>
                        <a:rPr lang="en-US" sz="1100" dirty="0"/>
                        <a:t> STR.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4"/>
                        </a:rPr>
                        <a:t>https://goo.gl/maps/nwAh4ZvaQmQW8q35A</a:t>
                      </a:r>
                      <a:r>
                        <a:rPr lang="en-US" sz="1100" dirty="0"/>
                        <a:t>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ILISIA</a:t>
                      </a:r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53015"/>
                  </a:ext>
                </a:extLst>
              </a:tr>
              <a:tr h="54471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COACH 2+3</a:t>
                      </a: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07:30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SYNTAGMA METRO STATION (</a:t>
                      </a:r>
                      <a:r>
                        <a:rPr lang="en-US" sz="1100" dirty="0" err="1"/>
                        <a:t>LEOFOROS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AMALIAS</a:t>
                      </a:r>
                      <a:r>
                        <a:rPr lang="en-US" sz="1100" dirty="0"/>
                        <a:t> STR NEXT TO PARLIAMENT)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5"/>
                        </a:rPr>
                        <a:t>https://goo.gl/maps/1EiCbeJHfmpZ5sQY9</a:t>
                      </a:r>
                      <a:r>
                        <a:rPr lang="en-US" sz="1100" dirty="0"/>
                        <a:t>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PLAKA</a:t>
                      </a:r>
                      <a:r>
                        <a:rPr lang="en-US" sz="1100" dirty="0"/>
                        <a:t>, HERMES, </a:t>
                      </a:r>
                      <a:r>
                        <a:rPr lang="en-US" sz="1100" dirty="0" err="1"/>
                        <a:t>CYPRIA</a:t>
                      </a:r>
                      <a:r>
                        <a:rPr lang="en-US" sz="1100" dirty="0"/>
                        <a:t>, ACHILLEAS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70814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COACH 4</a:t>
                      </a: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07:05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OMONIA</a:t>
                      </a:r>
                      <a:r>
                        <a:rPr lang="en-US" sz="1100" dirty="0"/>
                        <a:t> (</a:t>
                      </a:r>
                      <a:r>
                        <a:rPr lang="en-US" sz="1100" dirty="0" err="1"/>
                        <a:t>STADIOU</a:t>
                      </a:r>
                      <a:r>
                        <a:rPr lang="en-US" sz="1100" dirty="0"/>
                        <a:t> STR ZARA STORE)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6"/>
                        </a:rPr>
                        <a:t>https://goo.gl/maps/gfWBeA5BeY3wRzap8</a:t>
                      </a:r>
                      <a:r>
                        <a:rPr lang="en-US" sz="1100" dirty="0"/>
                        <a:t>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ATHENS CENTER SQUARE, BROWN, MOXY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361092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07:30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ATHINAIS</a:t>
                      </a:r>
                      <a:r>
                        <a:rPr lang="en-US" sz="1100" dirty="0"/>
                        <a:t> HOTEL (VAS. </a:t>
                      </a:r>
                      <a:r>
                        <a:rPr lang="en-US" sz="1100" dirty="0" err="1"/>
                        <a:t>SOFIAS</a:t>
                      </a:r>
                      <a:r>
                        <a:rPr lang="en-US" sz="1100" dirty="0"/>
                        <a:t> 99 STR.)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7"/>
                        </a:rPr>
                        <a:t>https://goo.gl/maps/MNyQuNpkjPeKhk7W6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ATHINAIS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996409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13033ACB-F1A1-81BD-C5CE-0577A9692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59" y="6896"/>
            <a:ext cx="7886700" cy="687819"/>
          </a:xfrm>
        </p:spPr>
        <p:txBody>
          <a:bodyPr>
            <a:normAutofit/>
          </a:bodyPr>
          <a:lstStyle/>
          <a:p>
            <a:r>
              <a:rPr lang="en-US" sz="3200" dirty="0"/>
              <a:t>Tuesday 29/8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52C944-5C55-39D8-D987-72B2085B7598}"/>
              </a:ext>
            </a:extLst>
          </p:cNvPr>
          <p:cNvSpPr txBox="1"/>
          <p:nvPr/>
        </p:nvSpPr>
        <p:spPr>
          <a:xfrm>
            <a:off x="148359" y="539765"/>
            <a:ext cx="3989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HOTELS TO CAMPUS PICKUP TIME SCHEDULE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34B49C31-865D-D5E0-6D57-34DB81F73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842249"/>
              </p:ext>
            </p:extLst>
          </p:nvPr>
        </p:nvGraphicFramePr>
        <p:xfrm>
          <a:off x="220384" y="3895831"/>
          <a:ext cx="8173605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400">
                  <a:extLst>
                    <a:ext uri="{9D8B030D-6E8A-4147-A177-3AD203B41FA5}">
                      <a16:colId xmlns:a16="http://schemas.microsoft.com/office/drawing/2014/main" val="1415173414"/>
                    </a:ext>
                  </a:extLst>
                </a:gridCol>
                <a:gridCol w="700400">
                  <a:extLst>
                    <a:ext uri="{9D8B030D-6E8A-4147-A177-3AD203B41FA5}">
                      <a16:colId xmlns:a16="http://schemas.microsoft.com/office/drawing/2014/main" val="2870567041"/>
                    </a:ext>
                  </a:extLst>
                </a:gridCol>
                <a:gridCol w="2719906">
                  <a:extLst>
                    <a:ext uri="{9D8B030D-6E8A-4147-A177-3AD203B41FA5}">
                      <a16:colId xmlns:a16="http://schemas.microsoft.com/office/drawing/2014/main" val="1301488818"/>
                    </a:ext>
                  </a:extLst>
                </a:gridCol>
                <a:gridCol w="2184598">
                  <a:extLst>
                    <a:ext uri="{9D8B030D-6E8A-4147-A177-3AD203B41FA5}">
                      <a16:colId xmlns:a16="http://schemas.microsoft.com/office/drawing/2014/main" val="179506447"/>
                    </a:ext>
                  </a:extLst>
                </a:gridCol>
                <a:gridCol w="1868301">
                  <a:extLst>
                    <a:ext uri="{9D8B030D-6E8A-4147-A177-3AD203B41FA5}">
                      <a16:colId xmlns:a16="http://schemas.microsoft.com/office/drawing/2014/main" val="140064150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sz="1200" dirty="0"/>
                        <a:t>ARRIVAL AT CAMPUS 12:45 (2 coaches)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600" dirty="0"/>
                        <a:t>ARRIVAL 08:00 (4 coaches)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NEARBY HOTELS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26967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COACH 1</a:t>
                      </a:r>
                    </a:p>
                  </a:txBody>
                  <a:tcPr vert="vert27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11:35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DIONYSOS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ZONAR’S</a:t>
                      </a:r>
                      <a:r>
                        <a:rPr lang="en-US" sz="1100" dirty="0"/>
                        <a:t> CAR PARK (</a:t>
                      </a:r>
                      <a:r>
                        <a:rPr lang="en-US" sz="1100" dirty="0" err="1"/>
                        <a:t>ROVERTOU</a:t>
                      </a:r>
                      <a:r>
                        <a:rPr lang="en-US" sz="1100" dirty="0"/>
                        <a:t> GALLI STR)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2"/>
                        </a:rPr>
                        <a:t>https://goo.gl/maps/tFCqMAupwa1dofQv5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ACROPOLIS HILL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8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11:50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NICHE HOTEL (</a:t>
                      </a:r>
                      <a:r>
                        <a:rPr lang="en-US" sz="1100" dirty="0" err="1"/>
                        <a:t>SYNGROU</a:t>
                      </a:r>
                      <a:r>
                        <a:rPr lang="en-US" sz="1100" dirty="0"/>
                        <a:t> 21 STR)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hlinkClick r:id="rId3"/>
                        </a:rPr>
                        <a:t>https://goo.gl/maps/g4ZtXTKEyTYisimD7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NICHE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3826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SYNTAGMA METRO STATION (</a:t>
                      </a:r>
                      <a:r>
                        <a:rPr lang="en-US" sz="1100" dirty="0" err="1"/>
                        <a:t>LEOFOROS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AMALIAS</a:t>
                      </a:r>
                      <a:r>
                        <a:rPr lang="en-US" sz="1100" dirty="0"/>
                        <a:t> STR NEXT TO PARLIAMENT)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hlinkClick r:id="rId5"/>
                        </a:rPr>
                        <a:t>https://goo.gl/maps/1EiCbeJHfmpZ5sQY9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PLAKA</a:t>
                      </a:r>
                      <a:r>
                        <a:rPr lang="en-US" sz="1100" dirty="0"/>
                        <a:t>, HERMES, </a:t>
                      </a:r>
                      <a:r>
                        <a:rPr lang="en-US" sz="1100" dirty="0" err="1"/>
                        <a:t>CYPRIA</a:t>
                      </a:r>
                      <a:r>
                        <a:rPr lang="en-US" sz="1100" dirty="0"/>
                        <a:t>, ACHILLEAS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4781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12:15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CORNER </a:t>
                      </a:r>
                      <a:r>
                        <a:rPr lang="en-US" sz="1100" dirty="0" err="1"/>
                        <a:t>MICHALAKOPOULOU</a:t>
                      </a:r>
                      <a:r>
                        <a:rPr lang="en-US" sz="1100" dirty="0"/>
                        <a:t> STR. &amp; VAS. </a:t>
                      </a:r>
                      <a:r>
                        <a:rPr lang="en-US" sz="1100" dirty="0" err="1"/>
                        <a:t>ALEXANDROU</a:t>
                      </a:r>
                      <a:r>
                        <a:rPr lang="en-US" sz="1100" dirty="0"/>
                        <a:t> STR.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hlinkClick r:id="rId4"/>
                        </a:rPr>
                        <a:t>https://goo.gl/maps/nwAh4ZvaQmQW8q35A</a:t>
                      </a:r>
                      <a:r>
                        <a:rPr lang="en-US" sz="1100" dirty="0"/>
                        <a:t>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ILISIA</a:t>
                      </a:r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5301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COACH 2</a:t>
                      </a: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11:50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OMONIA</a:t>
                      </a:r>
                      <a:r>
                        <a:rPr lang="en-US" sz="1100" dirty="0"/>
                        <a:t> (</a:t>
                      </a:r>
                      <a:r>
                        <a:rPr lang="en-US" sz="1100" dirty="0" err="1"/>
                        <a:t>STADIOU</a:t>
                      </a:r>
                      <a:r>
                        <a:rPr lang="en-US" sz="1100" dirty="0"/>
                        <a:t> STR ZARA)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6"/>
                        </a:rPr>
                        <a:t>https://goo.gl/maps/gfWBeA5BeY3wRzap8</a:t>
                      </a:r>
                      <a:r>
                        <a:rPr lang="en-US" sz="1100" dirty="0"/>
                        <a:t>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ATHENS CENTER SQUARE, BROWN, MOXY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361092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12:15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ATHINAIS</a:t>
                      </a:r>
                      <a:r>
                        <a:rPr lang="en-US" sz="1100" dirty="0"/>
                        <a:t> HOTEL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7"/>
                        </a:rPr>
                        <a:t>https://goo.gl/maps/MNyQuNpkjPeKhk7W6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ATHINAIS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996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499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43FAE0-91C0-6C56-A60D-7D58FA223B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803972"/>
              </p:ext>
            </p:extLst>
          </p:nvPr>
        </p:nvGraphicFramePr>
        <p:xfrm>
          <a:off x="220385" y="888751"/>
          <a:ext cx="8173605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400">
                  <a:extLst>
                    <a:ext uri="{9D8B030D-6E8A-4147-A177-3AD203B41FA5}">
                      <a16:colId xmlns:a16="http://schemas.microsoft.com/office/drawing/2014/main" val="1415173414"/>
                    </a:ext>
                  </a:extLst>
                </a:gridCol>
                <a:gridCol w="700400">
                  <a:extLst>
                    <a:ext uri="{9D8B030D-6E8A-4147-A177-3AD203B41FA5}">
                      <a16:colId xmlns:a16="http://schemas.microsoft.com/office/drawing/2014/main" val="2870567041"/>
                    </a:ext>
                  </a:extLst>
                </a:gridCol>
                <a:gridCol w="2297012">
                  <a:extLst>
                    <a:ext uri="{9D8B030D-6E8A-4147-A177-3AD203B41FA5}">
                      <a16:colId xmlns:a16="http://schemas.microsoft.com/office/drawing/2014/main" val="1301488818"/>
                    </a:ext>
                  </a:extLst>
                </a:gridCol>
                <a:gridCol w="2607492">
                  <a:extLst>
                    <a:ext uri="{9D8B030D-6E8A-4147-A177-3AD203B41FA5}">
                      <a16:colId xmlns:a16="http://schemas.microsoft.com/office/drawing/2014/main" val="179506447"/>
                    </a:ext>
                  </a:extLst>
                </a:gridCol>
                <a:gridCol w="1868301">
                  <a:extLst>
                    <a:ext uri="{9D8B030D-6E8A-4147-A177-3AD203B41FA5}">
                      <a16:colId xmlns:a16="http://schemas.microsoft.com/office/drawing/2014/main" val="140064150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sz="1400" dirty="0"/>
                        <a:t>DEPARTURE FROM CAMPUS 14:15 (2 coaches)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600" dirty="0"/>
                        <a:t>ARRIVAL 08:00 (4 coaches)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NEARBY HOTELS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26967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COACH 1</a:t>
                      </a:r>
                    </a:p>
                  </a:txBody>
                  <a:tcPr vert="vert27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ILISIA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ILISIA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8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SYNTAGMA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PLAKA</a:t>
                      </a:r>
                      <a:r>
                        <a:rPr lang="en-US" sz="1200" dirty="0"/>
                        <a:t>, HERMES, </a:t>
                      </a:r>
                      <a:r>
                        <a:rPr lang="en-US" sz="1200" dirty="0" err="1"/>
                        <a:t>CYPRIA</a:t>
                      </a:r>
                      <a:r>
                        <a:rPr lang="en-US" sz="1200" dirty="0"/>
                        <a:t>, ACHILLEAS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3826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NICHE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NICHE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4201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DIONYSOS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ZONAR’S</a:t>
                      </a:r>
                      <a:r>
                        <a:rPr lang="en-US" sz="1200" dirty="0"/>
                        <a:t> CAR PARK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ACROPOLIS HILL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5301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COACH 2</a:t>
                      </a: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ATHINAIS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ATHINAIS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361092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OMONIA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ATHENS CENTER SQUARE, BROWN, MOXY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996409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13033ACB-F1A1-81BD-C5CE-0577A9692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59" y="87661"/>
            <a:ext cx="7886700" cy="687819"/>
          </a:xfrm>
        </p:spPr>
        <p:txBody>
          <a:bodyPr>
            <a:normAutofit/>
          </a:bodyPr>
          <a:lstStyle/>
          <a:p>
            <a:r>
              <a:rPr lang="en-US" sz="3200" dirty="0"/>
              <a:t>Tuesday 29/8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52C944-5C55-39D8-D987-72B2085B7598}"/>
              </a:ext>
            </a:extLst>
          </p:cNvPr>
          <p:cNvSpPr txBox="1"/>
          <p:nvPr/>
        </p:nvSpPr>
        <p:spPr>
          <a:xfrm>
            <a:off x="148359" y="620530"/>
            <a:ext cx="3217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CAMPUS TO CITY SCHEDULE 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34B49C31-865D-D5E0-6D57-34DB81F73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864004"/>
              </p:ext>
            </p:extLst>
          </p:nvPr>
        </p:nvGraphicFramePr>
        <p:xfrm>
          <a:off x="220385" y="3684262"/>
          <a:ext cx="8173605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3605">
                  <a:extLst>
                    <a:ext uri="{9D8B030D-6E8A-4147-A177-3AD203B41FA5}">
                      <a16:colId xmlns:a16="http://schemas.microsoft.com/office/drawing/2014/main" val="1415173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DEPARTURE FROM CAMPUS 18:15 (4 coaches)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26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ALL 4 COACHES DRIVE DIRECTLY TO THE WELCOME RECEPTION ON PANEPISTIMIOU 30 </a:t>
                      </a:r>
                      <a:r>
                        <a:rPr lang="el-GR" sz="1200" b="1" dirty="0"/>
                        <a:t>(</a:t>
                      </a:r>
                      <a:r>
                        <a:rPr lang="en-US" sz="1200" b="1" dirty="0">
                          <a:hlinkClick r:id="rId2"/>
                        </a:rPr>
                        <a:t>https://goo.gl/maps/155yQGCuGtpZBMq37</a:t>
                      </a:r>
                      <a:r>
                        <a:rPr lang="el-GR" sz="1200" b="1" dirty="0"/>
                        <a:t>)</a:t>
                      </a:r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933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899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43FAE0-91C0-6C56-A60D-7D58FA223B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329700"/>
              </p:ext>
            </p:extLst>
          </p:nvPr>
        </p:nvGraphicFramePr>
        <p:xfrm>
          <a:off x="220385" y="807986"/>
          <a:ext cx="8173605" cy="3049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400">
                  <a:extLst>
                    <a:ext uri="{9D8B030D-6E8A-4147-A177-3AD203B41FA5}">
                      <a16:colId xmlns:a16="http://schemas.microsoft.com/office/drawing/2014/main" val="1415173414"/>
                    </a:ext>
                  </a:extLst>
                </a:gridCol>
                <a:gridCol w="700400">
                  <a:extLst>
                    <a:ext uri="{9D8B030D-6E8A-4147-A177-3AD203B41FA5}">
                      <a16:colId xmlns:a16="http://schemas.microsoft.com/office/drawing/2014/main" val="2870567041"/>
                    </a:ext>
                  </a:extLst>
                </a:gridCol>
                <a:gridCol w="2719906">
                  <a:extLst>
                    <a:ext uri="{9D8B030D-6E8A-4147-A177-3AD203B41FA5}">
                      <a16:colId xmlns:a16="http://schemas.microsoft.com/office/drawing/2014/main" val="1301488818"/>
                    </a:ext>
                  </a:extLst>
                </a:gridCol>
                <a:gridCol w="2184598">
                  <a:extLst>
                    <a:ext uri="{9D8B030D-6E8A-4147-A177-3AD203B41FA5}">
                      <a16:colId xmlns:a16="http://schemas.microsoft.com/office/drawing/2014/main" val="179506447"/>
                    </a:ext>
                  </a:extLst>
                </a:gridCol>
                <a:gridCol w="1868301">
                  <a:extLst>
                    <a:ext uri="{9D8B030D-6E8A-4147-A177-3AD203B41FA5}">
                      <a16:colId xmlns:a16="http://schemas.microsoft.com/office/drawing/2014/main" val="140064150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sz="1200" dirty="0"/>
                        <a:t>ARRIVAL AT CAMPUS 08:45 (4 coaches)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600" dirty="0"/>
                        <a:t>ARRIVAL 08:00 (4 coaches)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NEARBY HOTELS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2696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COACH 1</a:t>
                      </a:r>
                    </a:p>
                  </a:txBody>
                  <a:tcPr vert="vert27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07:45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DIONYSOS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ZONAR’S</a:t>
                      </a:r>
                      <a:r>
                        <a:rPr lang="en-US" sz="1100" dirty="0"/>
                        <a:t> CAR PARK (</a:t>
                      </a:r>
                      <a:r>
                        <a:rPr lang="en-US" sz="1100" dirty="0" err="1"/>
                        <a:t>ROVERTOU</a:t>
                      </a:r>
                      <a:r>
                        <a:rPr lang="en-US" sz="1100" dirty="0"/>
                        <a:t> GALLI STR)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2"/>
                        </a:rPr>
                        <a:t>https://goo.gl/maps/tFCqMAupwa1dofQv5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ACROPOLIS HILL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8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07:55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NICHE HOTEL (</a:t>
                      </a:r>
                      <a:r>
                        <a:rPr lang="en-US" sz="1100" dirty="0" err="1"/>
                        <a:t>SYNGROU</a:t>
                      </a:r>
                      <a:r>
                        <a:rPr lang="en-US" sz="1100" dirty="0"/>
                        <a:t> 21 STR)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hlinkClick r:id="rId3"/>
                        </a:rPr>
                        <a:t>https://goo.gl/maps/g4ZtXTKEyTYisimD7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NICHE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3826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08:15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CORNER </a:t>
                      </a:r>
                      <a:r>
                        <a:rPr lang="en-US" sz="1100" dirty="0" err="1"/>
                        <a:t>MICHALAKOPOULOU</a:t>
                      </a:r>
                      <a:r>
                        <a:rPr lang="en-US" sz="1100" dirty="0"/>
                        <a:t> STR. &amp; VAS. </a:t>
                      </a:r>
                      <a:r>
                        <a:rPr lang="en-US" sz="1100" dirty="0" err="1"/>
                        <a:t>ALEXANDROU</a:t>
                      </a:r>
                      <a:r>
                        <a:rPr lang="en-US" sz="1100" dirty="0"/>
                        <a:t> STR.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4"/>
                        </a:rPr>
                        <a:t>https://goo.gl/maps/nwAh4ZvaQmQW8q35A</a:t>
                      </a:r>
                      <a:r>
                        <a:rPr lang="en-US" sz="1100" dirty="0"/>
                        <a:t>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ILISIA</a:t>
                      </a:r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53015"/>
                  </a:ext>
                </a:extLst>
              </a:tr>
              <a:tr h="54471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COACH 2+3</a:t>
                      </a: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08:15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SYNTAGMA METRO STATION (</a:t>
                      </a:r>
                      <a:r>
                        <a:rPr lang="en-US" sz="1100" dirty="0" err="1"/>
                        <a:t>LEOFOROS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AMALIAS</a:t>
                      </a:r>
                      <a:r>
                        <a:rPr lang="en-US" sz="1100" dirty="0"/>
                        <a:t> STR NEXT TO PARLIAMENT)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5"/>
                        </a:rPr>
                        <a:t>https://goo.gl/maps/1EiCbeJHfmpZ5sQY9</a:t>
                      </a:r>
                      <a:r>
                        <a:rPr lang="en-US" sz="1100" dirty="0"/>
                        <a:t>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PLAKA</a:t>
                      </a:r>
                      <a:r>
                        <a:rPr lang="en-US" sz="1100" dirty="0"/>
                        <a:t>, HERMES, </a:t>
                      </a:r>
                      <a:r>
                        <a:rPr lang="en-US" sz="1100" dirty="0" err="1"/>
                        <a:t>CYPRIA</a:t>
                      </a:r>
                      <a:r>
                        <a:rPr lang="en-US" sz="1100" dirty="0"/>
                        <a:t>, ACHILLEAS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70814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COACH 4</a:t>
                      </a: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07:50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OMONIA</a:t>
                      </a:r>
                      <a:r>
                        <a:rPr lang="en-US" sz="1100" dirty="0"/>
                        <a:t> (</a:t>
                      </a:r>
                      <a:r>
                        <a:rPr lang="en-US" sz="1100" dirty="0" err="1"/>
                        <a:t>STADIOU</a:t>
                      </a:r>
                      <a:r>
                        <a:rPr lang="en-US" sz="1100" dirty="0"/>
                        <a:t> STR ZARA STORE)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6"/>
                        </a:rPr>
                        <a:t>https://goo.gl/maps/gfWBeA5BeY3wRzap8</a:t>
                      </a:r>
                      <a:r>
                        <a:rPr lang="en-US" sz="1100" dirty="0"/>
                        <a:t>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ATHENS CENTER SQUARE, BROWN, MOXY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361092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08:15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ATHINAIS</a:t>
                      </a:r>
                      <a:r>
                        <a:rPr lang="en-US" sz="1100" dirty="0"/>
                        <a:t> HOTEL (VAS. </a:t>
                      </a:r>
                      <a:r>
                        <a:rPr lang="en-US" sz="1100" dirty="0" err="1"/>
                        <a:t>SOFIAS</a:t>
                      </a:r>
                      <a:r>
                        <a:rPr lang="en-US" sz="1100" dirty="0"/>
                        <a:t> 99 STR.)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7"/>
                        </a:rPr>
                        <a:t>https://goo.gl/maps/MNyQuNpkjPeKhk7W6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ATHINAIS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996409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13033ACB-F1A1-81BD-C5CE-0577A9692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59" y="6896"/>
            <a:ext cx="7886700" cy="687819"/>
          </a:xfrm>
        </p:spPr>
        <p:txBody>
          <a:bodyPr>
            <a:normAutofit/>
          </a:bodyPr>
          <a:lstStyle/>
          <a:p>
            <a:r>
              <a:rPr lang="en-US" sz="3200" dirty="0"/>
              <a:t>Wednesday 30/8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52C944-5C55-39D8-D987-72B2085B7598}"/>
              </a:ext>
            </a:extLst>
          </p:cNvPr>
          <p:cNvSpPr txBox="1"/>
          <p:nvPr/>
        </p:nvSpPr>
        <p:spPr>
          <a:xfrm>
            <a:off x="148359" y="539765"/>
            <a:ext cx="3989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HOTELS TO CAMPUS PICKUP TIME SCHEDULE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34B49C31-865D-D5E0-6D57-34DB81F73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537206"/>
              </p:ext>
            </p:extLst>
          </p:nvPr>
        </p:nvGraphicFramePr>
        <p:xfrm>
          <a:off x="220384" y="3895831"/>
          <a:ext cx="8173605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400">
                  <a:extLst>
                    <a:ext uri="{9D8B030D-6E8A-4147-A177-3AD203B41FA5}">
                      <a16:colId xmlns:a16="http://schemas.microsoft.com/office/drawing/2014/main" val="1415173414"/>
                    </a:ext>
                  </a:extLst>
                </a:gridCol>
                <a:gridCol w="700400">
                  <a:extLst>
                    <a:ext uri="{9D8B030D-6E8A-4147-A177-3AD203B41FA5}">
                      <a16:colId xmlns:a16="http://schemas.microsoft.com/office/drawing/2014/main" val="2870567041"/>
                    </a:ext>
                  </a:extLst>
                </a:gridCol>
                <a:gridCol w="2719906">
                  <a:extLst>
                    <a:ext uri="{9D8B030D-6E8A-4147-A177-3AD203B41FA5}">
                      <a16:colId xmlns:a16="http://schemas.microsoft.com/office/drawing/2014/main" val="1301488818"/>
                    </a:ext>
                  </a:extLst>
                </a:gridCol>
                <a:gridCol w="2184598">
                  <a:extLst>
                    <a:ext uri="{9D8B030D-6E8A-4147-A177-3AD203B41FA5}">
                      <a16:colId xmlns:a16="http://schemas.microsoft.com/office/drawing/2014/main" val="179506447"/>
                    </a:ext>
                  </a:extLst>
                </a:gridCol>
                <a:gridCol w="1868301">
                  <a:extLst>
                    <a:ext uri="{9D8B030D-6E8A-4147-A177-3AD203B41FA5}">
                      <a16:colId xmlns:a16="http://schemas.microsoft.com/office/drawing/2014/main" val="140064150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sz="1200" dirty="0"/>
                        <a:t>ARRIVAL AT CAMPUS 12:15 (2 coaches)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600" dirty="0"/>
                        <a:t>ARRIVAL 08:00 (4 coaches)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NEARBY HOTELS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26967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COACH 1</a:t>
                      </a:r>
                    </a:p>
                  </a:txBody>
                  <a:tcPr vert="vert27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11:05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DIONYSOS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ZONAR’S</a:t>
                      </a:r>
                      <a:r>
                        <a:rPr lang="en-US" sz="1100" dirty="0"/>
                        <a:t> CAR PARK (</a:t>
                      </a:r>
                      <a:r>
                        <a:rPr lang="en-US" sz="1100" dirty="0" err="1"/>
                        <a:t>ROVERTOU</a:t>
                      </a:r>
                      <a:r>
                        <a:rPr lang="en-US" sz="1100" dirty="0"/>
                        <a:t> GALLI STR)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2"/>
                        </a:rPr>
                        <a:t>https://goo.gl/maps/tFCqMAupwa1dofQv5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ACROPOLIS HILL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8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11:20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NICHE HOTEL (</a:t>
                      </a:r>
                      <a:r>
                        <a:rPr lang="en-US" sz="1100" dirty="0" err="1"/>
                        <a:t>SYNGROU</a:t>
                      </a:r>
                      <a:r>
                        <a:rPr lang="en-US" sz="1100" dirty="0"/>
                        <a:t> 21 STR)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hlinkClick r:id="rId3"/>
                        </a:rPr>
                        <a:t>https://goo.gl/maps/g4ZtXTKEyTYisimD7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NICHE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3826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11:30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SYNTAGMA METRO STATION (</a:t>
                      </a:r>
                      <a:r>
                        <a:rPr lang="en-US" sz="1100" dirty="0" err="1"/>
                        <a:t>LEOFOROS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AMALIAS</a:t>
                      </a:r>
                      <a:r>
                        <a:rPr lang="en-US" sz="1100" dirty="0"/>
                        <a:t> STR NEXT TO PARLIAMENT)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hlinkClick r:id="rId5"/>
                        </a:rPr>
                        <a:t>https://goo.gl/maps/1EiCbeJHfmpZ5sQY9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PLAKA</a:t>
                      </a:r>
                      <a:r>
                        <a:rPr lang="en-US" sz="1100" dirty="0"/>
                        <a:t>, HERMES, </a:t>
                      </a:r>
                      <a:r>
                        <a:rPr lang="en-US" sz="1100" dirty="0" err="1"/>
                        <a:t>CYPRIA</a:t>
                      </a:r>
                      <a:r>
                        <a:rPr lang="en-US" sz="1100" dirty="0"/>
                        <a:t>, ACHILLEAS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4781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11:45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CORNER </a:t>
                      </a:r>
                      <a:r>
                        <a:rPr lang="en-US" sz="1100" dirty="0" err="1"/>
                        <a:t>MICHALAKOPOULOU</a:t>
                      </a:r>
                      <a:r>
                        <a:rPr lang="en-US" sz="1100" dirty="0"/>
                        <a:t> STR. &amp; VAS. </a:t>
                      </a:r>
                      <a:r>
                        <a:rPr lang="en-US" sz="1100" dirty="0" err="1"/>
                        <a:t>ALEXANDROU</a:t>
                      </a:r>
                      <a:r>
                        <a:rPr lang="en-US" sz="1100" dirty="0"/>
                        <a:t> STR.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hlinkClick r:id="rId4"/>
                        </a:rPr>
                        <a:t>https://goo.gl/maps/nwAh4ZvaQmQW8q35A</a:t>
                      </a:r>
                      <a:r>
                        <a:rPr lang="en-US" sz="1100" dirty="0"/>
                        <a:t>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ILISIA</a:t>
                      </a:r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5301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COACH 2</a:t>
                      </a: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11:20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OMONIA</a:t>
                      </a:r>
                      <a:r>
                        <a:rPr lang="en-US" sz="1100" dirty="0"/>
                        <a:t> (</a:t>
                      </a:r>
                      <a:r>
                        <a:rPr lang="en-US" sz="1100" dirty="0" err="1"/>
                        <a:t>STADIOU</a:t>
                      </a:r>
                      <a:r>
                        <a:rPr lang="en-US" sz="1100" dirty="0"/>
                        <a:t> STR ZARA)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6"/>
                        </a:rPr>
                        <a:t>https://goo.gl/maps/gfWBeA5BeY3wRzap8</a:t>
                      </a:r>
                      <a:r>
                        <a:rPr lang="en-US" sz="1100" dirty="0"/>
                        <a:t>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ATHENS CENTER SQUARE, BROWN, MOXY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361092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11:45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ATHINAIS</a:t>
                      </a:r>
                      <a:r>
                        <a:rPr lang="en-US" sz="1100" dirty="0"/>
                        <a:t> HOTEL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7"/>
                        </a:rPr>
                        <a:t>https://goo.gl/maps/MNyQuNpkjPeKhk7W6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ATHINAIS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996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211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43FAE0-91C0-6C56-A60D-7D58FA223B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817562"/>
              </p:ext>
            </p:extLst>
          </p:nvPr>
        </p:nvGraphicFramePr>
        <p:xfrm>
          <a:off x="220385" y="888751"/>
          <a:ext cx="8173605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400">
                  <a:extLst>
                    <a:ext uri="{9D8B030D-6E8A-4147-A177-3AD203B41FA5}">
                      <a16:colId xmlns:a16="http://schemas.microsoft.com/office/drawing/2014/main" val="1415173414"/>
                    </a:ext>
                  </a:extLst>
                </a:gridCol>
                <a:gridCol w="700400">
                  <a:extLst>
                    <a:ext uri="{9D8B030D-6E8A-4147-A177-3AD203B41FA5}">
                      <a16:colId xmlns:a16="http://schemas.microsoft.com/office/drawing/2014/main" val="2870567041"/>
                    </a:ext>
                  </a:extLst>
                </a:gridCol>
                <a:gridCol w="2297012">
                  <a:extLst>
                    <a:ext uri="{9D8B030D-6E8A-4147-A177-3AD203B41FA5}">
                      <a16:colId xmlns:a16="http://schemas.microsoft.com/office/drawing/2014/main" val="1301488818"/>
                    </a:ext>
                  </a:extLst>
                </a:gridCol>
                <a:gridCol w="2607492">
                  <a:extLst>
                    <a:ext uri="{9D8B030D-6E8A-4147-A177-3AD203B41FA5}">
                      <a16:colId xmlns:a16="http://schemas.microsoft.com/office/drawing/2014/main" val="179506447"/>
                    </a:ext>
                  </a:extLst>
                </a:gridCol>
                <a:gridCol w="1868301">
                  <a:extLst>
                    <a:ext uri="{9D8B030D-6E8A-4147-A177-3AD203B41FA5}">
                      <a16:colId xmlns:a16="http://schemas.microsoft.com/office/drawing/2014/main" val="140064150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sz="1400" dirty="0"/>
                        <a:t>DEPARTURE FROM CAMPUS 13:45 (2 coaches)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600" dirty="0"/>
                        <a:t>ARRIVAL 08:00 (4 coaches)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NEARBY HOTELS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26967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COACH 1</a:t>
                      </a:r>
                    </a:p>
                  </a:txBody>
                  <a:tcPr vert="vert27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ILISIA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ILISIA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8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SYNTAGMA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PLAKA</a:t>
                      </a:r>
                      <a:r>
                        <a:rPr lang="en-US" sz="1200" dirty="0"/>
                        <a:t>, HERMES, </a:t>
                      </a:r>
                      <a:r>
                        <a:rPr lang="en-US" sz="1200" dirty="0" err="1"/>
                        <a:t>CYPRIA</a:t>
                      </a:r>
                      <a:r>
                        <a:rPr lang="en-US" sz="1200" dirty="0"/>
                        <a:t>, ACHILLEAS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3826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NICHE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NICHE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4201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DIONYSOS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ZONAR’S</a:t>
                      </a:r>
                      <a:r>
                        <a:rPr lang="en-US" sz="1200" dirty="0"/>
                        <a:t> CAR PARK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ACROPOLIS HILL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5301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COACH 2</a:t>
                      </a: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ATHINAIS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ATHINAIS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361092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OMONIA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ATHENS CENTER SQUARE, BROWN, MOXY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996409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13033ACB-F1A1-81BD-C5CE-0577A9692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59" y="87661"/>
            <a:ext cx="7886700" cy="687819"/>
          </a:xfrm>
        </p:spPr>
        <p:txBody>
          <a:bodyPr>
            <a:normAutofit/>
          </a:bodyPr>
          <a:lstStyle/>
          <a:p>
            <a:r>
              <a:rPr lang="en-US" sz="3200" dirty="0"/>
              <a:t>Wednesday 30/8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52C944-5C55-39D8-D987-72B2085B7598}"/>
              </a:ext>
            </a:extLst>
          </p:cNvPr>
          <p:cNvSpPr txBox="1"/>
          <p:nvPr/>
        </p:nvSpPr>
        <p:spPr>
          <a:xfrm>
            <a:off x="148359" y="620530"/>
            <a:ext cx="3217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CAMPUS TO CITY SCHEDULE 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34B49C31-865D-D5E0-6D57-34DB81F73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126746"/>
              </p:ext>
            </p:extLst>
          </p:nvPr>
        </p:nvGraphicFramePr>
        <p:xfrm>
          <a:off x="220385" y="3684262"/>
          <a:ext cx="8173605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3605">
                  <a:extLst>
                    <a:ext uri="{9D8B030D-6E8A-4147-A177-3AD203B41FA5}">
                      <a16:colId xmlns:a16="http://schemas.microsoft.com/office/drawing/2014/main" val="1415173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DEPARTURE FROM CAMPUS 18:45 (4 coaches)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26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ALL 4 COACHES DRIVE DIRECTLY TO CITY WALKING TOUR MEETING LOCATION (MELINA </a:t>
                      </a:r>
                      <a:r>
                        <a:rPr lang="en-US" sz="1200" b="1" dirty="0" err="1"/>
                        <a:t>MERCOURI</a:t>
                      </a:r>
                      <a:r>
                        <a:rPr lang="en-US" sz="1200" b="1" dirty="0"/>
                        <a:t> MONUMENT) </a:t>
                      </a:r>
                      <a:r>
                        <a:rPr lang="en-US" sz="1200" b="1" dirty="0">
                          <a:hlinkClick r:id="rId2"/>
                        </a:rPr>
                        <a:t>https://goo.gl/maps/nibT7mkeXHDTHdRY7</a:t>
                      </a:r>
                      <a:r>
                        <a:rPr lang="en-US" sz="1200" b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933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469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43FAE0-91C0-6C56-A60D-7D58FA223B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451992"/>
              </p:ext>
            </p:extLst>
          </p:nvPr>
        </p:nvGraphicFramePr>
        <p:xfrm>
          <a:off x="220385" y="807986"/>
          <a:ext cx="8173605" cy="3049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400">
                  <a:extLst>
                    <a:ext uri="{9D8B030D-6E8A-4147-A177-3AD203B41FA5}">
                      <a16:colId xmlns:a16="http://schemas.microsoft.com/office/drawing/2014/main" val="1415173414"/>
                    </a:ext>
                  </a:extLst>
                </a:gridCol>
                <a:gridCol w="700400">
                  <a:extLst>
                    <a:ext uri="{9D8B030D-6E8A-4147-A177-3AD203B41FA5}">
                      <a16:colId xmlns:a16="http://schemas.microsoft.com/office/drawing/2014/main" val="2870567041"/>
                    </a:ext>
                  </a:extLst>
                </a:gridCol>
                <a:gridCol w="2719906">
                  <a:extLst>
                    <a:ext uri="{9D8B030D-6E8A-4147-A177-3AD203B41FA5}">
                      <a16:colId xmlns:a16="http://schemas.microsoft.com/office/drawing/2014/main" val="1301488818"/>
                    </a:ext>
                  </a:extLst>
                </a:gridCol>
                <a:gridCol w="2184598">
                  <a:extLst>
                    <a:ext uri="{9D8B030D-6E8A-4147-A177-3AD203B41FA5}">
                      <a16:colId xmlns:a16="http://schemas.microsoft.com/office/drawing/2014/main" val="179506447"/>
                    </a:ext>
                  </a:extLst>
                </a:gridCol>
                <a:gridCol w="1868301">
                  <a:extLst>
                    <a:ext uri="{9D8B030D-6E8A-4147-A177-3AD203B41FA5}">
                      <a16:colId xmlns:a16="http://schemas.microsoft.com/office/drawing/2014/main" val="140064150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sz="1200" dirty="0"/>
                        <a:t>ARRIVAL AT CAMPUS 08:45 (4 coaches)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600" dirty="0"/>
                        <a:t>ARRIVAL 08:00 (4 coaches)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NEARBY HOTELS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2696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COACH 1</a:t>
                      </a:r>
                    </a:p>
                  </a:txBody>
                  <a:tcPr vert="vert27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07:15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DIONYSOS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ZONAR’S</a:t>
                      </a:r>
                      <a:r>
                        <a:rPr lang="en-US" sz="1100" dirty="0"/>
                        <a:t> CAR PARK (</a:t>
                      </a:r>
                      <a:r>
                        <a:rPr lang="en-US" sz="1100" dirty="0" err="1"/>
                        <a:t>ROVERTOU</a:t>
                      </a:r>
                      <a:r>
                        <a:rPr lang="en-US" sz="1100" dirty="0"/>
                        <a:t> GALLI STR)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2"/>
                        </a:rPr>
                        <a:t>https://goo.gl/maps/tFCqMAupwa1dofQv5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ACROPOLIS HILL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8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07:25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NICHE HOTEL (</a:t>
                      </a:r>
                      <a:r>
                        <a:rPr lang="en-US" sz="1100" dirty="0" err="1"/>
                        <a:t>SYNGROU</a:t>
                      </a:r>
                      <a:r>
                        <a:rPr lang="en-US" sz="1100" dirty="0"/>
                        <a:t> 21 STR)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hlinkClick r:id="rId3"/>
                        </a:rPr>
                        <a:t>https://goo.gl/maps/g4ZtXTKEyTYisimD7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NICHE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3826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07:45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CORNER </a:t>
                      </a:r>
                      <a:r>
                        <a:rPr lang="en-US" sz="1100" dirty="0" err="1"/>
                        <a:t>MICHALAKOPOULOU</a:t>
                      </a:r>
                      <a:r>
                        <a:rPr lang="en-US" sz="1100" dirty="0"/>
                        <a:t> STR. &amp; VAS. </a:t>
                      </a:r>
                      <a:r>
                        <a:rPr lang="en-US" sz="1100" dirty="0" err="1"/>
                        <a:t>ALEXANDROU</a:t>
                      </a:r>
                      <a:r>
                        <a:rPr lang="en-US" sz="1100" dirty="0"/>
                        <a:t> STR.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4"/>
                        </a:rPr>
                        <a:t>https://goo.gl/maps/nwAh4ZvaQmQW8q35A</a:t>
                      </a:r>
                      <a:r>
                        <a:rPr lang="en-US" sz="1100" dirty="0"/>
                        <a:t>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ILISIA</a:t>
                      </a:r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53015"/>
                  </a:ext>
                </a:extLst>
              </a:tr>
              <a:tr h="54471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COACH 2+3</a:t>
                      </a: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07:45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SYNTAGMA METRO STATION (</a:t>
                      </a:r>
                      <a:r>
                        <a:rPr lang="en-US" sz="1100" dirty="0" err="1"/>
                        <a:t>LEOFOROS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AMALIAS</a:t>
                      </a:r>
                      <a:r>
                        <a:rPr lang="en-US" sz="1100" dirty="0"/>
                        <a:t> STR NEXT TO PARLIAMENT)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5"/>
                        </a:rPr>
                        <a:t>https://goo.gl/maps/1EiCbeJHfmpZ5sQY9</a:t>
                      </a:r>
                      <a:r>
                        <a:rPr lang="en-US" sz="1100" dirty="0"/>
                        <a:t>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PLAKA</a:t>
                      </a:r>
                      <a:r>
                        <a:rPr lang="en-US" sz="1100" dirty="0"/>
                        <a:t>, HERMES, </a:t>
                      </a:r>
                      <a:r>
                        <a:rPr lang="en-US" sz="1100" dirty="0" err="1"/>
                        <a:t>CYPRIA</a:t>
                      </a:r>
                      <a:r>
                        <a:rPr lang="en-US" sz="1100" dirty="0"/>
                        <a:t>, ACHILLEAS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70814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COACH 4</a:t>
                      </a: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07:20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OMONIA</a:t>
                      </a:r>
                      <a:r>
                        <a:rPr lang="en-US" sz="1100" dirty="0"/>
                        <a:t> (</a:t>
                      </a:r>
                      <a:r>
                        <a:rPr lang="en-US" sz="1100" dirty="0" err="1"/>
                        <a:t>STADIOU</a:t>
                      </a:r>
                      <a:r>
                        <a:rPr lang="en-US" sz="1100" dirty="0"/>
                        <a:t> STR ZARA STORE)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6"/>
                        </a:rPr>
                        <a:t>https://goo.gl/maps/gfWBeA5BeY3wRzap8</a:t>
                      </a:r>
                      <a:r>
                        <a:rPr lang="en-US" sz="1100" dirty="0"/>
                        <a:t>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ATHENS CENTER SQUARE, BROWN, MOXY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361092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07:45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ATHINAIS</a:t>
                      </a:r>
                      <a:r>
                        <a:rPr lang="en-US" sz="1100" dirty="0"/>
                        <a:t> HOTEL (VAS. </a:t>
                      </a:r>
                      <a:r>
                        <a:rPr lang="en-US" sz="1100" dirty="0" err="1"/>
                        <a:t>SOFIAS</a:t>
                      </a:r>
                      <a:r>
                        <a:rPr lang="en-US" sz="1100" dirty="0"/>
                        <a:t> 99 STR.)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7"/>
                        </a:rPr>
                        <a:t>https://goo.gl/maps/MNyQuNpkjPeKhk7W6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ATHINAIS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996409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13033ACB-F1A1-81BD-C5CE-0577A9692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59" y="6896"/>
            <a:ext cx="7886700" cy="687819"/>
          </a:xfrm>
        </p:spPr>
        <p:txBody>
          <a:bodyPr>
            <a:normAutofit/>
          </a:bodyPr>
          <a:lstStyle/>
          <a:p>
            <a:r>
              <a:rPr lang="en-US" sz="3200" dirty="0"/>
              <a:t>Thursday 31/8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52C944-5C55-39D8-D987-72B2085B7598}"/>
              </a:ext>
            </a:extLst>
          </p:cNvPr>
          <p:cNvSpPr txBox="1"/>
          <p:nvPr/>
        </p:nvSpPr>
        <p:spPr>
          <a:xfrm>
            <a:off x="148359" y="539765"/>
            <a:ext cx="3989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HOTELS TO CAMPUS PICKUP TIME SCHEDULE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34B49C31-865D-D5E0-6D57-34DB81F73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560450"/>
              </p:ext>
            </p:extLst>
          </p:nvPr>
        </p:nvGraphicFramePr>
        <p:xfrm>
          <a:off x="220384" y="3895831"/>
          <a:ext cx="8173605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400">
                  <a:extLst>
                    <a:ext uri="{9D8B030D-6E8A-4147-A177-3AD203B41FA5}">
                      <a16:colId xmlns:a16="http://schemas.microsoft.com/office/drawing/2014/main" val="1415173414"/>
                    </a:ext>
                  </a:extLst>
                </a:gridCol>
                <a:gridCol w="700400">
                  <a:extLst>
                    <a:ext uri="{9D8B030D-6E8A-4147-A177-3AD203B41FA5}">
                      <a16:colId xmlns:a16="http://schemas.microsoft.com/office/drawing/2014/main" val="2870567041"/>
                    </a:ext>
                  </a:extLst>
                </a:gridCol>
                <a:gridCol w="2719906">
                  <a:extLst>
                    <a:ext uri="{9D8B030D-6E8A-4147-A177-3AD203B41FA5}">
                      <a16:colId xmlns:a16="http://schemas.microsoft.com/office/drawing/2014/main" val="1301488818"/>
                    </a:ext>
                  </a:extLst>
                </a:gridCol>
                <a:gridCol w="2184598">
                  <a:extLst>
                    <a:ext uri="{9D8B030D-6E8A-4147-A177-3AD203B41FA5}">
                      <a16:colId xmlns:a16="http://schemas.microsoft.com/office/drawing/2014/main" val="179506447"/>
                    </a:ext>
                  </a:extLst>
                </a:gridCol>
                <a:gridCol w="1868301">
                  <a:extLst>
                    <a:ext uri="{9D8B030D-6E8A-4147-A177-3AD203B41FA5}">
                      <a16:colId xmlns:a16="http://schemas.microsoft.com/office/drawing/2014/main" val="140064150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sz="1200" dirty="0"/>
                        <a:t>ARRIVAL AT CAMPUS 12:45 (2 coaches)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600" dirty="0"/>
                        <a:t>ARRIVAL 08:00 (4 coaches)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NEARBY HOTELS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26967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COACH 1</a:t>
                      </a:r>
                    </a:p>
                  </a:txBody>
                  <a:tcPr vert="vert27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11:35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DIONYSOS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ZONAR’S</a:t>
                      </a:r>
                      <a:r>
                        <a:rPr lang="en-US" sz="1100" dirty="0"/>
                        <a:t> CAR PARK (</a:t>
                      </a:r>
                      <a:r>
                        <a:rPr lang="en-US" sz="1100" dirty="0" err="1"/>
                        <a:t>ROVERTOU</a:t>
                      </a:r>
                      <a:r>
                        <a:rPr lang="en-US" sz="1100" dirty="0"/>
                        <a:t> GALLI STR)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2"/>
                        </a:rPr>
                        <a:t>https://goo.gl/maps/tFCqMAupwa1dofQv5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ACROPOLIS HILL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8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11:50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NICHE HOTEL (</a:t>
                      </a:r>
                      <a:r>
                        <a:rPr lang="en-US" sz="1100" dirty="0" err="1"/>
                        <a:t>SYNGROU</a:t>
                      </a:r>
                      <a:r>
                        <a:rPr lang="en-US" sz="1100" dirty="0"/>
                        <a:t> 21 STR)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hlinkClick r:id="rId3"/>
                        </a:rPr>
                        <a:t>https://goo.gl/maps/g4ZtXTKEyTYisimD7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NICHE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3826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SYNTAGMA METRO STATION (</a:t>
                      </a:r>
                      <a:r>
                        <a:rPr lang="en-US" sz="1100" dirty="0" err="1"/>
                        <a:t>LEOFOROS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AMALIAS</a:t>
                      </a:r>
                      <a:r>
                        <a:rPr lang="en-US" sz="1100" dirty="0"/>
                        <a:t> STR NEXT TO PARLIAMENT)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hlinkClick r:id="rId5"/>
                        </a:rPr>
                        <a:t>https://goo.gl/maps/1EiCbeJHfmpZ5sQY9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PLAKA</a:t>
                      </a:r>
                      <a:r>
                        <a:rPr lang="en-US" sz="1100" dirty="0"/>
                        <a:t>, HERMES, </a:t>
                      </a:r>
                      <a:r>
                        <a:rPr lang="en-US" sz="1100" dirty="0" err="1"/>
                        <a:t>CYPRIA</a:t>
                      </a:r>
                      <a:r>
                        <a:rPr lang="en-US" sz="1100" dirty="0"/>
                        <a:t>, ACHILLEAS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4781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12:15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CORNER </a:t>
                      </a:r>
                      <a:r>
                        <a:rPr lang="en-US" sz="1100" dirty="0" err="1"/>
                        <a:t>MICHALAKOPOULOU</a:t>
                      </a:r>
                      <a:r>
                        <a:rPr lang="en-US" sz="1100" dirty="0"/>
                        <a:t> STR. &amp; VAS. </a:t>
                      </a:r>
                      <a:r>
                        <a:rPr lang="en-US" sz="1100" dirty="0" err="1"/>
                        <a:t>ALEXANDROU</a:t>
                      </a:r>
                      <a:r>
                        <a:rPr lang="en-US" sz="1100" dirty="0"/>
                        <a:t> STR.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hlinkClick r:id="rId4"/>
                        </a:rPr>
                        <a:t>https://goo.gl/maps/nwAh4ZvaQmQW8q35A</a:t>
                      </a:r>
                      <a:r>
                        <a:rPr lang="en-US" sz="1100" dirty="0"/>
                        <a:t>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ILISIA</a:t>
                      </a:r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5301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COACH 2</a:t>
                      </a: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11:50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OMONIA</a:t>
                      </a:r>
                      <a:r>
                        <a:rPr lang="en-US" sz="1100" dirty="0"/>
                        <a:t> (</a:t>
                      </a:r>
                      <a:r>
                        <a:rPr lang="en-US" sz="1100" dirty="0" err="1"/>
                        <a:t>STADIOU</a:t>
                      </a:r>
                      <a:r>
                        <a:rPr lang="en-US" sz="1100" dirty="0"/>
                        <a:t> STR ZARA)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6"/>
                        </a:rPr>
                        <a:t>https://goo.gl/maps/gfWBeA5BeY3wRzap8</a:t>
                      </a:r>
                      <a:r>
                        <a:rPr lang="en-US" sz="1100" dirty="0"/>
                        <a:t>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ATHENS CENTER SQUARE, BROWN, MOXY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361092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12:15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ATHINAIS</a:t>
                      </a:r>
                      <a:r>
                        <a:rPr lang="en-US" sz="1100" dirty="0"/>
                        <a:t> HOTEL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7"/>
                        </a:rPr>
                        <a:t>https://goo.gl/maps/MNyQuNpkjPeKhk7W6</a:t>
                      </a:r>
                      <a:r>
                        <a:rPr lang="en-US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ATHINAIS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996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166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43FAE0-91C0-6C56-A60D-7D58FA223B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287535"/>
              </p:ext>
            </p:extLst>
          </p:nvPr>
        </p:nvGraphicFramePr>
        <p:xfrm>
          <a:off x="220385" y="807986"/>
          <a:ext cx="8173605" cy="2566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400">
                  <a:extLst>
                    <a:ext uri="{9D8B030D-6E8A-4147-A177-3AD203B41FA5}">
                      <a16:colId xmlns:a16="http://schemas.microsoft.com/office/drawing/2014/main" val="1415173414"/>
                    </a:ext>
                  </a:extLst>
                </a:gridCol>
                <a:gridCol w="700400">
                  <a:extLst>
                    <a:ext uri="{9D8B030D-6E8A-4147-A177-3AD203B41FA5}">
                      <a16:colId xmlns:a16="http://schemas.microsoft.com/office/drawing/2014/main" val="2870567041"/>
                    </a:ext>
                  </a:extLst>
                </a:gridCol>
                <a:gridCol w="2719906">
                  <a:extLst>
                    <a:ext uri="{9D8B030D-6E8A-4147-A177-3AD203B41FA5}">
                      <a16:colId xmlns:a16="http://schemas.microsoft.com/office/drawing/2014/main" val="1301488818"/>
                    </a:ext>
                  </a:extLst>
                </a:gridCol>
                <a:gridCol w="2184598">
                  <a:extLst>
                    <a:ext uri="{9D8B030D-6E8A-4147-A177-3AD203B41FA5}">
                      <a16:colId xmlns:a16="http://schemas.microsoft.com/office/drawing/2014/main" val="179506447"/>
                    </a:ext>
                  </a:extLst>
                </a:gridCol>
                <a:gridCol w="1868301">
                  <a:extLst>
                    <a:ext uri="{9D8B030D-6E8A-4147-A177-3AD203B41FA5}">
                      <a16:colId xmlns:a16="http://schemas.microsoft.com/office/drawing/2014/main" val="1400641502"/>
                    </a:ext>
                  </a:extLst>
                </a:gridCol>
              </a:tblGrid>
              <a:tr h="342580">
                <a:tc gridSpan="4">
                  <a:txBody>
                    <a:bodyPr/>
                    <a:lstStyle/>
                    <a:p>
                      <a:r>
                        <a:rPr lang="en-US" sz="1200" dirty="0"/>
                        <a:t>DEPARTURE FROM CAMPUS 14:15 (2 coaches)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600" dirty="0"/>
                        <a:t>ARRIVAL 08:00 (4 coaches)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NEARBY HOTELS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26967"/>
                  </a:ext>
                </a:extLst>
              </a:tr>
              <a:tr h="342580"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COACH 1</a:t>
                      </a:r>
                    </a:p>
                  </a:txBody>
                  <a:tcPr vert="vert27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ILISIA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ILISIA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871"/>
                  </a:ext>
                </a:extLst>
              </a:tr>
              <a:tr h="34258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SYNTAGMA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PLAKA</a:t>
                      </a:r>
                      <a:r>
                        <a:rPr lang="en-US" sz="1100" dirty="0"/>
                        <a:t>, HERMES, </a:t>
                      </a:r>
                      <a:r>
                        <a:rPr lang="en-US" sz="1100" dirty="0" err="1"/>
                        <a:t>CYPRIA</a:t>
                      </a:r>
                      <a:r>
                        <a:rPr lang="en-US" sz="1100" dirty="0"/>
                        <a:t>, ACHILLEAS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382608"/>
                  </a:ext>
                </a:extLst>
              </a:tr>
              <a:tr h="3425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NICHE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NICHE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137963"/>
                  </a:ext>
                </a:extLst>
              </a:tr>
              <a:tr h="34258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DIONYSOS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ZONAR’S</a:t>
                      </a:r>
                      <a:r>
                        <a:rPr lang="en-US" sz="1100" dirty="0"/>
                        <a:t> CAR PARK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ACROPOLIS HILL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53015"/>
                  </a:ext>
                </a:extLst>
              </a:tr>
              <a:tr h="3425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COACH 2</a:t>
                      </a: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ATHINAIS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ATHINAIS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36109245"/>
                  </a:ext>
                </a:extLst>
              </a:tr>
              <a:tr h="34258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OMONIA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ATHENS CENTER SQUARE, BROWN, MOXY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996409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13033ACB-F1A1-81BD-C5CE-0577A9692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59" y="6896"/>
            <a:ext cx="7886700" cy="687819"/>
          </a:xfrm>
        </p:spPr>
        <p:txBody>
          <a:bodyPr>
            <a:normAutofit/>
          </a:bodyPr>
          <a:lstStyle/>
          <a:p>
            <a:r>
              <a:rPr lang="en-US" sz="3200" dirty="0"/>
              <a:t>Thursday 31/8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52C944-5C55-39D8-D987-72B2085B7598}"/>
              </a:ext>
            </a:extLst>
          </p:cNvPr>
          <p:cNvSpPr txBox="1"/>
          <p:nvPr/>
        </p:nvSpPr>
        <p:spPr>
          <a:xfrm>
            <a:off x="148359" y="539765"/>
            <a:ext cx="3989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CAMPUS TO CITY SCHEDULE 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C8CB5A1C-DA0B-D3B4-F79F-7D3C0D0740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913855"/>
              </p:ext>
            </p:extLst>
          </p:nvPr>
        </p:nvGraphicFramePr>
        <p:xfrm>
          <a:off x="220384" y="3401584"/>
          <a:ext cx="8173605" cy="2566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400">
                  <a:extLst>
                    <a:ext uri="{9D8B030D-6E8A-4147-A177-3AD203B41FA5}">
                      <a16:colId xmlns:a16="http://schemas.microsoft.com/office/drawing/2014/main" val="1415173414"/>
                    </a:ext>
                  </a:extLst>
                </a:gridCol>
                <a:gridCol w="700400">
                  <a:extLst>
                    <a:ext uri="{9D8B030D-6E8A-4147-A177-3AD203B41FA5}">
                      <a16:colId xmlns:a16="http://schemas.microsoft.com/office/drawing/2014/main" val="2870567041"/>
                    </a:ext>
                  </a:extLst>
                </a:gridCol>
                <a:gridCol w="2719906">
                  <a:extLst>
                    <a:ext uri="{9D8B030D-6E8A-4147-A177-3AD203B41FA5}">
                      <a16:colId xmlns:a16="http://schemas.microsoft.com/office/drawing/2014/main" val="1301488818"/>
                    </a:ext>
                  </a:extLst>
                </a:gridCol>
                <a:gridCol w="2184598">
                  <a:extLst>
                    <a:ext uri="{9D8B030D-6E8A-4147-A177-3AD203B41FA5}">
                      <a16:colId xmlns:a16="http://schemas.microsoft.com/office/drawing/2014/main" val="179506447"/>
                    </a:ext>
                  </a:extLst>
                </a:gridCol>
                <a:gridCol w="1868301">
                  <a:extLst>
                    <a:ext uri="{9D8B030D-6E8A-4147-A177-3AD203B41FA5}">
                      <a16:colId xmlns:a16="http://schemas.microsoft.com/office/drawing/2014/main" val="1400641502"/>
                    </a:ext>
                  </a:extLst>
                </a:gridCol>
              </a:tblGrid>
              <a:tr h="342580">
                <a:tc gridSpan="4">
                  <a:txBody>
                    <a:bodyPr/>
                    <a:lstStyle/>
                    <a:p>
                      <a:r>
                        <a:rPr lang="en-US" sz="1200" dirty="0"/>
                        <a:t>DEPARTURE FROM CAMPUS 17:15 (2 coaches)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600" dirty="0"/>
                        <a:t>ARRIVAL 08:00 (4 coaches)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NEARBY HOTELS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26967"/>
                  </a:ext>
                </a:extLst>
              </a:tr>
              <a:tr h="342580">
                <a:tc row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COACH 1</a:t>
                      </a:r>
                    </a:p>
                  </a:txBody>
                  <a:tcPr vert="vert27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ILISIA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ILISIA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871"/>
                  </a:ext>
                </a:extLst>
              </a:tr>
              <a:tr h="34258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SYNTAGMA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PLAKA</a:t>
                      </a:r>
                      <a:r>
                        <a:rPr lang="en-US" sz="1100" dirty="0"/>
                        <a:t>, HERMES, </a:t>
                      </a:r>
                      <a:r>
                        <a:rPr lang="en-US" sz="1100" dirty="0" err="1"/>
                        <a:t>CYPRIA</a:t>
                      </a:r>
                      <a:r>
                        <a:rPr lang="en-US" sz="1100" dirty="0"/>
                        <a:t>, ACHILLEAS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382608"/>
                  </a:ext>
                </a:extLst>
              </a:tr>
              <a:tr h="3425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NICHE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NICHE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137963"/>
                  </a:ext>
                </a:extLst>
              </a:tr>
              <a:tr h="34258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DIONYSOS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ZONAR’S</a:t>
                      </a:r>
                      <a:r>
                        <a:rPr lang="en-US" sz="1100" dirty="0"/>
                        <a:t> CAR PARK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ACROPOLIS HILL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53015"/>
                  </a:ext>
                </a:extLst>
              </a:tr>
              <a:tr h="342580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COACH 2</a:t>
                      </a: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ATHINAIS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ATHINAIS</a:t>
                      </a:r>
                      <a:endParaRPr lang="en-US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36109245"/>
                  </a:ext>
                </a:extLst>
              </a:tr>
              <a:tr h="34258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OMONIA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ATHENS CENTER SQUARE, BROWN, MOXY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996409"/>
                  </a:ext>
                </a:extLst>
              </a:tr>
            </a:tbl>
          </a:graphicData>
        </a:graphic>
      </p:graphicFrame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9AF208EB-188D-036D-E4E9-82C8BBE51F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499040"/>
              </p:ext>
            </p:extLst>
          </p:nvPr>
        </p:nvGraphicFramePr>
        <p:xfrm>
          <a:off x="220384" y="5995181"/>
          <a:ext cx="817360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3605">
                  <a:extLst>
                    <a:ext uri="{9D8B030D-6E8A-4147-A177-3AD203B41FA5}">
                      <a16:colId xmlns:a16="http://schemas.microsoft.com/office/drawing/2014/main" val="1415173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DEPARTURE FROM CAMPUS 19:15 (2 coaches)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26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/>
                        <a:t>BOTH COACHES DRIVE DIRECTLY TO DINNER LOCATION IN </a:t>
                      </a:r>
                      <a:r>
                        <a:rPr lang="en-US" sz="1100" b="1" dirty="0" err="1"/>
                        <a:t>THISSIO</a:t>
                      </a:r>
                      <a:r>
                        <a:rPr lang="en-US" sz="1100" b="1" dirty="0"/>
                        <a:t> (</a:t>
                      </a:r>
                      <a:r>
                        <a:rPr lang="en-US" sz="1100" b="1" dirty="0">
                          <a:hlinkClick r:id="rId2"/>
                        </a:rPr>
                        <a:t>https://goo.gl/maps/i2rkXqL7et4bQuLCA</a:t>
                      </a:r>
                      <a:r>
                        <a:rPr lang="en-US" sz="1100" b="1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933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75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43FAE0-91C0-6C56-A60D-7D58FA223B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20961"/>
              </p:ext>
            </p:extLst>
          </p:nvPr>
        </p:nvGraphicFramePr>
        <p:xfrm>
          <a:off x="220385" y="807986"/>
          <a:ext cx="8173605" cy="3201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400">
                  <a:extLst>
                    <a:ext uri="{9D8B030D-6E8A-4147-A177-3AD203B41FA5}">
                      <a16:colId xmlns:a16="http://schemas.microsoft.com/office/drawing/2014/main" val="1415173414"/>
                    </a:ext>
                  </a:extLst>
                </a:gridCol>
                <a:gridCol w="700400">
                  <a:extLst>
                    <a:ext uri="{9D8B030D-6E8A-4147-A177-3AD203B41FA5}">
                      <a16:colId xmlns:a16="http://schemas.microsoft.com/office/drawing/2014/main" val="2870567041"/>
                    </a:ext>
                  </a:extLst>
                </a:gridCol>
                <a:gridCol w="2719906">
                  <a:extLst>
                    <a:ext uri="{9D8B030D-6E8A-4147-A177-3AD203B41FA5}">
                      <a16:colId xmlns:a16="http://schemas.microsoft.com/office/drawing/2014/main" val="1301488818"/>
                    </a:ext>
                  </a:extLst>
                </a:gridCol>
                <a:gridCol w="2184598">
                  <a:extLst>
                    <a:ext uri="{9D8B030D-6E8A-4147-A177-3AD203B41FA5}">
                      <a16:colId xmlns:a16="http://schemas.microsoft.com/office/drawing/2014/main" val="179506447"/>
                    </a:ext>
                  </a:extLst>
                </a:gridCol>
                <a:gridCol w="1868301">
                  <a:extLst>
                    <a:ext uri="{9D8B030D-6E8A-4147-A177-3AD203B41FA5}">
                      <a16:colId xmlns:a16="http://schemas.microsoft.com/office/drawing/2014/main" val="140064150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sz="1400" dirty="0"/>
                        <a:t>ARRIVAL AT CAMPUS 09:15 (5 coaches)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600" dirty="0"/>
                        <a:t>ARRIVAL 08:00 (4 coaches)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NEARBY HOTELS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2696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COACH 1</a:t>
                      </a:r>
                    </a:p>
                  </a:txBody>
                  <a:tcPr vert="vert27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08:15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DIONYSOS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ZONAR’S</a:t>
                      </a:r>
                      <a:r>
                        <a:rPr lang="en-US" sz="1200" dirty="0"/>
                        <a:t> CAR PARK (</a:t>
                      </a:r>
                      <a:r>
                        <a:rPr lang="en-US" sz="1200" dirty="0" err="1"/>
                        <a:t>ROVERTOU</a:t>
                      </a:r>
                      <a:r>
                        <a:rPr lang="en-US" sz="1200" dirty="0"/>
                        <a:t> GALLI STR)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2"/>
                        </a:rPr>
                        <a:t>https://goo.gl/maps/tFCqMAupwa1dofQv5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ACROPOLIS HILL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87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08:25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NICHE HOTEL (</a:t>
                      </a:r>
                      <a:r>
                        <a:rPr lang="en-US" sz="1200" dirty="0" err="1"/>
                        <a:t>SYNGROU</a:t>
                      </a:r>
                      <a:r>
                        <a:rPr lang="en-US" sz="1200" dirty="0"/>
                        <a:t> 21 STR)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hlinkClick r:id="rId3"/>
                        </a:rPr>
                        <a:t>https://goo.gl/maps/g4ZtXTKEyTYisimD7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NICHE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3826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08:45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CORNER </a:t>
                      </a:r>
                      <a:r>
                        <a:rPr lang="en-US" sz="1200" dirty="0" err="1"/>
                        <a:t>MICHALAKOPOULOU</a:t>
                      </a:r>
                      <a:r>
                        <a:rPr lang="en-US" sz="1200" dirty="0"/>
                        <a:t> STR. &amp; VAS. </a:t>
                      </a:r>
                      <a:r>
                        <a:rPr lang="en-US" sz="1200" dirty="0" err="1"/>
                        <a:t>ALEXANDROU</a:t>
                      </a:r>
                      <a:r>
                        <a:rPr lang="en-US" sz="1200" dirty="0"/>
                        <a:t> STR.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4"/>
                        </a:rPr>
                        <a:t>https://goo.gl/maps/nwAh4ZvaQmQW8q35A</a:t>
                      </a:r>
                      <a:r>
                        <a:rPr lang="en-US" sz="1200" dirty="0"/>
                        <a:t>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ILISIA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53015"/>
                  </a:ext>
                </a:extLst>
              </a:tr>
              <a:tr h="5447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COACH 2+3</a:t>
                      </a: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08:45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SYNTAGMA METRO STATION (</a:t>
                      </a:r>
                      <a:r>
                        <a:rPr lang="en-US" sz="1200" dirty="0" err="1"/>
                        <a:t>LEOFOROS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AMALIAS</a:t>
                      </a:r>
                      <a:r>
                        <a:rPr lang="en-US" sz="1200"/>
                        <a:t> STR NEXT TO PARLIAMENT)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5"/>
                        </a:rPr>
                        <a:t>https://goo.gl/maps/1EiCbeJHfmpZ5sQY9</a:t>
                      </a:r>
                      <a:r>
                        <a:rPr lang="en-US" sz="1200" dirty="0"/>
                        <a:t>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PLAKA</a:t>
                      </a:r>
                      <a:r>
                        <a:rPr lang="en-US" sz="1200" dirty="0"/>
                        <a:t>, HERMES, </a:t>
                      </a:r>
                      <a:r>
                        <a:rPr lang="en-US" sz="1200" dirty="0" err="1"/>
                        <a:t>CYPRIA</a:t>
                      </a:r>
                      <a:r>
                        <a:rPr lang="en-US" sz="1200" dirty="0"/>
                        <a:t>, ACHILLEAS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70814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COACH     4+5</a:t>
                      </a: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08:20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OMONIA</a:t>
                      </a:r>
                      <a:r>
                        <a:rPr lang="en-US" sz="1200" dirty="0"/>
                        <a:t> (</a:t>
                      </a:r>
                      <a:r>
                        <a:rPr lang="en-US" sz="1200" dirty="0" err="1"/>
                        <a:t>STADIOU</a:t>
                      </a:r>
                      <a:r>
                        <a:rPr lang="en-US" sz="1200" dirty="0"/>
                        <a:t> STR ZARA STORE)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6"/>
                        </a:rPr>
                        <a:t>https://goo.gl/maps/gfWBeA5BeY3wRzap8</a:t>
                      </a:r>
                      <a:r>
                        <a:rPr lang="en-US" sz="1200" dirty="0"/>
                        <a:t>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ATHENS CENTER SQUARE, BROWN, MOXY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361092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08:45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ATHINAIS</a:t>
                      </a:r>
                      <a:r>
                        <a:rPr lang="en-US" sz="1200" dirty="0"/>
                        <a:t> HOTEL (VAS. </a:t>
                      </a:r>
                      <a:r>
                        <a:rPr lang="en-US" sz="1200" dirty="0" err="1"/>
                        <a:t>SOFIAS</a:t>
                      </a:r>
                      <a:r>
                        <a:rPr lang="en-US" sz="1200" dirty="0"/>
                        <a:t> 99 STR.)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linkClick r:id="rId7"/>
                        </a:rPr>
                        <a:t>https://goo.gl/maps/MNyQuNpkjPeKhk7W6</a:t>
                      </a:r>
                      <a:r>
                        <a:rPr lang="en-US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ATHINAIS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996409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13033ACB-F1A1-81BD-C5CE-0577A9692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59" y="6896"/>
            <a:ext cx="7886700" cy="687819"/>
          </a:xfrm>
        </p:spPr>
        <p:txBody>
          <a:bodyPr>
            <a:normAutofit/>
          </a:bodyPr>
          <a:lstStyle/>
          <a:p>
            <a:r>
              <a:rPr lang="en-US" sz="3200" dirty="0"/>
              <a:t>Friday 1/9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52C944-5C55-39D8-D987-72B2085B7598}"/>
              </a:ext>
            </a:extLst>
          </p:cNvPr>
          <p:cNvSpPr txBox="1"/>
          <p:nvPr/>
        </p:nvSpPr>
        <p:spPr>
          <a:xfrm>
            <a:off x="148359" y="539765"/>
            <a:ext cx="3989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HOTELS TO CAMPUS PICKUP TIME SCHEDULE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73B4D6-C177-F10A-0466-251674F58D2F}"/>
              </a:ext>
            </a:extLst>
          </p:cNvPr>
          <p:cNvSpPr txBox="1"/>
          <p:nvPr/>
        </p:nvSpPr>
        <p:spPr>
          <a:xfrm>
            <a:off x="148359" y="4163523"/>
            <a:ext cx="3217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CAMPUS TO CITY SCHEDULE </a:t>
            </a:r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7810FA8E-5481-0603-E12A-899C18412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18743"/>
              </p:ext>
            </p:extLst>
          </p:nvPr>
        </p:nvGraphicFramePr>
        <p:xfrm>
          <a:off x="220385" y="4431744"/>
          <a:ext cx="8173605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3605">
                  <a:extLst>
                    <a:ext uri="{9D8B030D-6E8A-4147-A177-3AD203B41FA5}">
                      <a16:colId xmlns:a16="http://schemas.microsoft.com/office/drawing/2014/main" val="1415173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DEPARTURE FROM CAMPUS 15:30 (3 coaches)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26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ALL 3 COACHES DRIVE DIRECTLY TO ACROPOLIS &amp; MUSEUM TOUR MEETING LOCATION (MELINA </a:t>
                      </a:r>
                      <a:r>
                        <a:rPr lang="en-US" sz="1200" b="1" dirty="0" err="1"/>
                        <a:t>MERCOURI</a:t>
                      </a:r>
                      <a:r>
                        <a:rPr lang="en-US" sz="1200" b="1" dirty="0"/>
                        <a:t> MONUMENT) </a:t>
                      </a:r>
                      <a:r>
                        <a:rPr lang="en-US" sz="1200" b="1" dirty="0">
                          <a:hlinkClick r:id="rId8"/>
                        </a:rPr>
                        <a:t>https://goo.gl/maps/nibT7mkeXHDTHdRY7</a:t>
                      </a:r>
                      <a:r>
                        <a:rPr lang="en-US" sz="1200" b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933398"/>
                  </a:ext>
                </a:extLst>
              </a:tr>
            </a:tbl>
          </a:graphicData>
        </a:graphic>
      </p:graphicFrame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183118C8-1BDA-D475-D740-B32E05E03B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302919"/>
              </p:ext>
            </p:extLst>
          </p:nvPr>
        </p:nvGraphicFramePr>
        <p:xfrm>
          <a:off x="220385" y="5686809"/>
          <a:ext cx="8173605" cy="839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3605">
                  <a:extLst>
                    <a:ext uri="{9D8B030D-6E8A-4147-A177-3AD203B41FA5}">
                      <a16:colId xmlns:a16="http://schemas.microsoft.com/office/drawing/2014/main" val="1415173414"/>
                    </a:ext>
                  </a:extLst>
                </a:gridCol>
              </a:tblGrid>
              <a:tr h="468894">
                <a:tc>
                  <a:txBody>
                    <a:bodyPr/>
                    <a:lstStyle/>
                    <a:p>
                      <a:r>
                        <a:rPr lang="en-US" sz="1400" b="1" dirty="0"/>
                        <a:t>DEPARTURE FROM CAMPUS 16:00 (3 coaches)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26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ALL  COACHES TO SOUNIO DEPART FROM CAMPUS. PLEASE MAKE SURE TO BE ON TIME FOR THE START OF THE EXCURSION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93339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BBB95D2-03FE-6AA4-29E7-06B87D243A6D}"/>
              </a:ext>
            </a:extLst>
          </p:cNvPr>
          <p:cNvSpPr txBox="1"/>
          <p:nvPr/>
        </p:nvSpPr>
        <p:spPr>
          <a:xfrm>
            <a:off x="148358" y="5403223"/>
            <a:ext cx="3217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CAPE </a:t>
            </a:r>
            <a:r>
              <a:rPr lang="en-US" sz="1400" dirty="0" err="1"/>
              <a:t>SOUNIO</a:t>
            </a:r>
            <a:r>
              <a:rPr lang="en-US" sz="1400" dirty="0"/>
              <a:t> EXCURSION</a:t>
            </a:r>
          </a:p>
        </p:txBody>
      </p:sp>
    </p:spTree>
    <p:extLst>
      <p:ext uri="{BB962C8B-B14F-4D97-AF65-F5344CB8AC3E}">
        <p14:creationId xmlns:p14="http://schemas.microsoft.com/office/powerpoint/2010/main" val="756553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1740</TotalTime>
  <Words>1386</Words>
  <Application>Microsoft Office PowerPoint</Application>
  <PresentationFormat>On-screen Show (4:3)</PresentationFormat>
  <Paragraphs>290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Tuesday 29/8</vt:lpstr>
      <vt:lpstr>Tuesday 29/8</vt:lpstr>
      <vt:lpstr>Wednesday 30/8</vt:lpstr>
      <vt:lpstr>Wednesday 30/8</vt:lpstr>
      <vt:lpstr>Thursday 31/8</vt:lpstr>
      <vt:lpstr>Thursday 31/8</vt:lpstr>
      <vt:lpstr>Friday 1/9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29/8</dc:title>
  <dc:creator>Manager TourHotel</dc:creator>
  <cp:lastModifiedBy>Anna Kisiel</cp:lastModifiedBy>
  <cp:revision>9</cp:revision>
  <dcterms:created xsi:type="dcterms:W3CDTF">2023-07-20T08:40:31Z</dcterms:created>
  <dcterms:modified xsi:type="dcterms:W3CDTF">2023-08-30T13:28:03Z</dcterms:modified>
</cp:coreProperties>
</file>